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layfair Display Bold" charset="1" panose="00000000000000000000"/>
      <p:regular r:id="rId14"/>
    </p:embeddedFont>
    <p:embeddedFont>
      <p:font typeface="Open Sans" charset="1" panose="020B0606030504020204"/>
      <p:regular r:id="rId15"/>
    </p:embeddedFont>
    <p:embeddedFont>
      <p:font typeface="Playfair Display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GnKL2Vzq0.mp4" Type="http://schemas.openxmlformats.org/officeDocument/2006/relationships/video"/><Relationship Id="rId4" Target="../media/VAGnKL2Vzq0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42149" y="4867768"/>
            <a:ext cx="5517273" cy="3675883"/>
          </a:xfrm>
          <a:custGeom>
            <a:avLst/>
            <a:gdLst/>
            <a:ahLst/>
            <a:cxnLst/>
            <a:rect r="r" b="b" t="t" l="l"/>
            <a:pathLst>
              <a:path h="3675883" w="5517273">
                <a:moveTo>
                  <a:pt x="0" y="0"/>
                </a:moveTo>
                <a:lnTo>
                  <a:pt x="5517273" y="0"/>
                </a:lnTo>
                <a:lnTo>
                  <a:pt x="5517273" y="3675883"/>
                </a:lnTo>
                <a:lnTo>
                  <a:pt x="0" y="367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69285" y="2074518"/>
            <a:ext cx="9284355" cy="6889189"/>
          </a:xfrm>
          <a:custGeom>
            <a:avLst/>
            <a:gdLst/>
            <a:ahLst/>
            <a:cxnLst/>
            <a:rect r="r" b="b" t="t" l="l"/>
            <a:pathLst>
              <a:path h="6889189" w="9284355">
                <a:moveTo>
                  <a:pt x="0" y="0"/>
                </a:moveTo>
                <a:lnTo>
                  <a:pt x="9284355" y="0"/>
                </a:lnTo>
                <a:lnTo>
                  <a:pt x="9284355" y="6889189"/>
                </a:lnTo>
                <a:lnTo>
                  <a:pt x="0" y="6889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361" t="-11409" r="-30745" b="-295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5470" y="248891"/>
            <a:ext cx="16636458" cy="3470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true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Technologies et Facteurs Humains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2149" y="3936762"/>
            <a:ext cx="1823591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JEU DE FOOT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8938" y="9644623"/>
            <a:ext cx="6760964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 VITTORI Pauline BRUNEL Adélie THOMAS Gaïa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2745" y="8496026"/>
            <a:ext cx="174239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généré par 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69285" y="8909050"/>
            <a:ext cx="25504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notre interface de jeu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04164"/>
            <a:ext cx="18288000" cy="108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Références théoriques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8295" y="4563110"/>
            <a:ext cx="67794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Référence 2 : La mesure du stress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8295" y="1771968"/>
            <a:ext cx="1014638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Référence 1 : mesurer l’efficacité de la rééducation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353050"/>
            <a:ext cx="1326011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mesures du PPG et du capteur de respiration combinées, seuil</a:t>
            </a:r>
          </a:p>
          <a:p>
            <a:pPr algn="l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 utilisateur moins stressé = une meilleure rééducation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58342"/>
            <a:ext cx="15567422" cy="118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3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mesure de la contraction musculaire, seuil, nombre de buts à atteindre</a:t>
            </a:r>
          </a:p>
          <a:p>
            <a:pPr algn="l" marL="734053" indent="-367026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mouvements du quotidien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8295" y="7162165"/>
            <a:ext cx="14149756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Référence 3 : Le rôle du plaisir et de la motivation dans la rééducation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085457"/>
            <a:ext cx="3624620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3" indent="-367026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 jeu ludique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24705" y="1965067"/>
            <a:ext cx="5924265" cy="6375651"/>
          </a:xfrm>
          <a:custGeom>
            <a:avLst/>
            <a:gdLst/>
            <a:ahLst/>
            <a:cxnLst/>
            <a:rect r="r" b="b" t="t" l="l"/>
            <a:pathLst>
              <a:path h="6375651" w="5924265">
                <a:moveTo>
                  <a:pt x="0" y="0"/>
                </a:moveTo>
                <a:lnTo>
                  <a:pt x="5924265" y="0"/>
                </a:lnTo>
                <a:lnTo>
                  <a:pt x="5924265" y="6375651"/>
                </a:lnTo>
                <a:lnTo>
                  <a:pt x="0" y="6375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894" t="-640" r="-5265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38136" y="8934095"/>
            <a:ext cx="135165" cy="330732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6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11150900" y="4746590"/>
            <a:ext cx="2366364" cy="98936"/>
          </a:xfrm>
          <a:prstGeom prst="line">
            <a:avLst/>
          </a:prstGeom>
          <a:ln cap="flat" w="38100">
            <a:solidFill>
              <a:srgbClr val="5271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9966978" y="6401508"/>
            <a:ext cx="2685766" cy="468889"/>
          </a:xfrm>
          <a:prstGeom prst="line">
            <a:avLst/>
          </a:prstGeom>
          <a:ln cap="flat" w="38100">
            <a:solidFill>
              <a:srgbClr val="5271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 flipV="true">
            <a:off x="5075678" y="6384046"/>
            <a:ext cx="3152954" cy="332039"/>
          </a:xfrm>
          <a:prstGeom prst="line">
            <a:avLst/>
          </a:prstGeom>
          <a:ln cap="flat" w="38100">
            <a:solidFill>
              <a:srgbClr val="5271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2026954" y="7007006"/>
            <a:ext cx="3135296" cy="77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6"/>
              </a:lnSpc>
            </a:pPr>
            <a:r>
              <a:rPr lang="en-US" sz="22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ELECTROMYOGRAMME </a:t>
            </a:r>
          </a:p>
          <a:p>
            <a:pPr algn="ctr">
              <a:lnSpc>
                <a:spcPts val="3126"/>
              </a:lnSpc>
              <a:spcBef>
                <a:spcPct val="0"/>
              </a:spcBef>
            </a:pPr>
            <a:r>
              <a:rPr lang="en-US" sz="22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(EMG)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17264" y="4532340"/>
            <a:ext cx="3501449" cy="38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6"/>
              </a:lnSpc>
              <a:spcBef>
                <a:spcPct val="0"/>
              </a:spcBef>
            </a:pPr>
            <a:r>
              <a:rPr lang="en-US" sz="22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CAPTEUR DE RESPIRATION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74821" y="6668461"/>
            <a:ext cx="3633841" cy="77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6"/>
              </a:lnSpc>
            </a:pPr>
            <a:r>
              <a:rPr lang="en-US" sz="22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PHOTOPLETYSMOGRAMME</a:t>
            </a:r>
          </a:p>
          <a:p>
            <a:pPr algn="ctr">
              <a:lnSpc>
                <a:spcPts val="3126"/>
              </a:lnSpc>
              <a:spcBef>
                <a:spcPct val="0"/>
              </a:spcBef>
            </a:pPr>
            <a:r>
              <a:rPr lang="en-US" sz="22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(PPG)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304164"/>
            <a:ext cx="18288000" cy="108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Capteurs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18045" y="2296478"/>
            <a:ext cx="8851909" cy="6961822"/>
          </a:xfrm>
          <a:custGeom>
            <a:avLst/>
            <a:gdLst/>
            <a:ahLst/>
            <a:cxnLst/>
            <a:rect r="r" b="b" t="t" l="l"/>
            <a:pathLst>
              <a:path h="6961822" w="8851909">
                <a:moveTo>
                  <a:pt x="0" y="0"/>
                </a:moveTo>
                <a:lnTo>
                  <a:pt x="8851910" y="0"/>
                </a:lnTo>
                <a:lnTo>
                  <a:pt x="8851910" y="6961822"/>
                </a:lnTo>
                <a:lnTo>
                  <a:pt x="0" y="6961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04164"/>
            <a:ext cx="18288000" cy="108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Graphe de l’électromyogramme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991058" y="1948929"/>
            <a:ext cx="8305884" cy="6389142"/>
          </a:xfrm>
          <a:custGeom>
            <a:avLst/>
            <a:gdLst/>
            <a:ahLst/>
            <a:cxnLst/>
            <a:rect r="r" b="b" t="t" l="l"/>
            <a:pathLst>
              <a:path h="6389142" w="8305884">
                <a:moveTo>
                  <a:pt x="0" y="0"/>
                </a:moveTo>
                <a:lnTo>
                  <a:pt x="8305884" y="0"/>
                </a:lnTo>
                <a:lnTo>
                  <a:pt x="8305884" y="6389142"/>
                </a:lnTo>
                <a:lnTo>
                  <a:pt x="0" y="638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04164"/>
            <a:ext cx="18288000" cy="108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Graphe du capteur de respiration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088831" y="1843459"/>
            <a:ext cx="8110338" cy="6600081"/>
          </a:xfrm>
          <a:custGeom>
            <a:avLst/>
            <a:gdLst/>
            <a:ahLst/>
            <a:cxnLst/>
            <a:rect r="r" b="b" t="t" l="l"/>
            <a:pathLst>
              <a:path h="6600081" w="8110338">
                <a:moveTo>
                  <a:pt x="0" y="0"/>
                </a:moveTo>
                <a:lnTo>
                  <a:pt x="8110338" y="0"/>
                </a:lnTo>
                <a:lnTo>
                  <a:pt x="8110338" y="6600082"/>
                </a:lnTo>
                <a:lnTo>
                  <a:pt x="0" y="6600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09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04164"/>
            <a:ext cx="18288000" cy="108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Graphe du photopletysmogramme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8946" t="9072" r="19196" b="2087"/>
          <a:stretch>
            <a:fillRect/>
          </a:stretch>
        </p:blipFill>
        <p:spPr>
          <a:xfrm flipH="false" flipV="false" rot="0">
            <a:off x="3771665" y="1619456"/>
            <a:ext cx="10744671" cy="807987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04164"/>
            <a:ext cx="18288000" cy="108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Jeu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459919"/>
            <a:ext cx="19897340" cy="1898387"/>
            <a:chOff x="0" y="0"/>
            <a:chExt cx="5240452" cy="499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40452" cy="499987"/>
            </a:xfrm>
            <a:custGeom>
              <a:avLst/>
              <a:gdLst/>
              <a:ahLst/>
              <a:cxnLst/>
              <a:rect r="r" b="b" t="t" l="l"/>
              <a:pathLst>
                <a:path h="499987" w="5240452">
                  <a:moveTo>
                    <a:pt x="0" y="0"/>
                  </a:moveTo>
                  <a:lnTo>
                    <a:pt x="5240452" y="0"/>
                  </a:lnTo>
                  <a:lnTo>
                    <a:pt x="5240452" y="499987"/>
                  </a:lnTo>
                  <a:lnTo>
                    <a:pt x="0" y="499987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240452" cy="5476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502380" y="1269864"/>
            <a:ext cx="9513928" cy="6338655"/>
          </a:xfrm>
          <a:custGeom>
            <a:avLst/>
            <a:gdLst/>
            <a:ahLst/>
            <a:cxnLst/>
            <a:rect r="r" b="b" t="t" l="l"/>
            <a:pathLst>
              <a:path h="6338655" w="9513928">
                <a:moveTo>
                  <a:pt x="0" y="0"/>
                </a:moveTo>
                <a:lnTo>
                  <a:pt x="9513928" y="0"/>
                </a:lnTo>
                <a:lnTo>
                  <a:pt x="9513928" y="6338655"/>
                </a:lnTo>
                <a:lnTo>
                  <a:pt x="0" y="6338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00668" y="4324892"/>
            <a:ext cx="18288000" cy="108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Pistes d’améliorations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8021" y="7604823"/>
            <a:ext cx="159019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généré par 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DAGnJ4VDlHc</dc:identifier>
  <dcterms:modified xsi:type="dcterms:W3CDTF">2011-08-01T06:04:30Z</dcterms:modified>
  <cp:revision>1</cp:revision>
  <dc:title>Références théoriques</dc:title>
</cp:coreProperties>
</file>